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435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829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266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98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436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00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085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862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903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220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607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AB0B8-5F8E-40EE-A051-1AA673FB404D}" type="datetimeFigureOut">
              <a:rPr lang="de-AT" smtClean="0"/>
              <a:t>14.09.2020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1897A-6234-4193-9F3A-4E7F4C8EDB7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954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amenfitness@usv-elixhausen.or.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7864" y="908720"/>
            <a:ext cx="5421288" cy="1143000"/>
          </a:xfrm>
        </p:spPr>
        <p:txBody>
          <a:bodyPr>
            <a:normAutofit fontScale="90000"/>
          </a:bodyPr>
          <a:lstStyle/>
          <a:p>
            <a:r>
              <a:rPr lang="de-DE" sz="6000" dirty="0" smtClean="0">
                <a:latin typeface="Bahnschrift SemiBold" panose="020B0502040204020203" pitchFamily="34" charset="0"/>
              </a:rPr>
              <a:t>                   Damenfitness</a:t>
            </a:r>
            <a:endParaRPr lang="de-AT" sz="6000" dirty="0">
              <a:latin typeface="Bahnschrift SemiBold" panose="020B05020402040202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755576" y="2348880"/>
            <a:ext cx="8229600" cy="4248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dirty="0" smtClean="0"/>
              <a:t>		            </a:t>
            </a:r>
            <a:r>
              <a:rPr lang="de-DE" b="1" dirty="0" smtClean="0">
                <a:solidFill>
                  <a:srgbClr val="002060"/>
                </a:solidFill>
              </a:rPr>
              <a:t>jeden Dienstag (ab </a:t>
            </a:r>
            <a:r>
              <a:rPr lang="de-DE" b="1" dirty="0" smtClean="0">
                <a:solidFill>
                  <a:srgbClr val="002060"/>
                </a:solidFill>
              </a:rPr>
              <a:t>22</a:t>
            </a:r>
            <a:r>
              <a:rPr lang="de-DE" b="1" dirty="0" smtClean="0">
                <a:solidFill>
                  <a:srgbClr val="002060"/>
                </a:solidFill>
              </a:rPr>
              <a:t>.9.2020)</a:t>
            </a:r>
            <a:endParaRPr lang="de-DE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002060"/>
                </a:solidFill>
              </a:rPr>
              <a:t>		        Seniorinnen 16:00 Uhr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002060"/>
                </a:solidFill>
              </a:rPr>
              <a:t>		          Erwachsene 19:00 </a:t>
            </a:r>
            <a:r>
              <a:rPr lang="de-DE" b="1" dirty="0" smtClean="0">
                <a:solidFill>
                  <a:srgbClr val="002060"/>
                </a:solidFill>
              </a:rPr>
              <a:t>Uhr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002060"/>
                </a:solidFill>
              </a:rPr>
              <a:t>                                im Turnsaal der VS-</a:t>
            </a:r>
            <a:r>
              <a:rPr lang="de-DE" b="1" dirty="0" err="1" smtClean="0">
                <a:solidFill>
                  <a:srgbClr val="002060"/>
                </a:solidFill>
              </a:rPr>
              <a:t>Elixhausen</a:t>
            </a:r>
            <a:endParaRPr lang="de-DE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Info </a:t>
            </a:r>
            <a:r>
              <a:rPr lang="de-DE" dirty="0" smtClean="0"/>
              <a:t>unter: </a:t>
            </a:r>
            <a:r>
              <a:rPr lang="de-DE" dirty="0" smtClean="0">
                <a:hlinkClick r:id="rId2"/>
              </a:rPr>
              <a:t>damenfitness@usv-elixhausen.or.at</a:t>
            </a:r>
            <a:r>
              <a:rPr lang="de-DE" dirty="0" smtClean="0"/>
              <a:t> oder 0660/6500354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Sektionsleitung: Monika </a:t>
            </a:r>
            <a:r>
              <a:rPr lang="de-DE" dirty="0" err="1" smtClean="0"/>
              <a:t>Plachy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2664296" cy="506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                   Damenfitness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Damenfitness</dc:title>
  <dc:creator>Monika</dc:creator>
  <cp:lastModifiedBy>Monika</cp:lastModifiedBy>
  <cp:revision>13</cp:revision>
  <cp:lastPrinted>2019-09-02T15:29:17Z</cp:lastPrinted>
  <dcterms:created xsi:type="dcterms:W3CDTF">2018-08-24T16:03:44Z</dcterms:created>
  <dcterms:modified xsi:type="dcterms:W3CDTF">2020-09-14T16:54:52Z</dcterms:modified>
</cp:coreProperties>
</file>